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9" r:id="rId3"/>
    <p:sldId id="258" r:id="rId4"/>
    <p:sldId id="260" r:id="rId5"/>
    <p:sldId id="261" r:id="rId6"/>
    <p:sldId id="269" r:id="rId7"/>
    <p:sldId id="273" r:id="rId8"/>
    <p:sldId id="268" r:id="rId9"/>
    <p:sldId id="276" r:id="rId10"/>
    <p:sldId id="270" r:id="rId11"/>
    <p:sldId id="277" r:id="rId12"/>
    <p:sldId id="278" r:id="rId13"/>
    <p:sldId id="271" r:id="rId14"/>
    <p:sldId id="267" r:id="rId15"/>
    <p:sldId id="266" r:id="rId16"/>
    <p:sldId id="275" r:id="rId17"/>
    <p:sldId id="274" r:id="rId18"/>
    <p:sldId id="279" r:id="rId19"/>
    <p:sldId id="280" r:id="rId20"/>
    <p:sldId id="284" r:id="rId21"/>
    <p:sldId id="282" r:id="rId22"/>
    <p:sldId id="283" r:id="rId23"/>
    <p:sldId id="26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34" autoAdjust="0"/>
    <p:restoredTop sz="94662" autoAdjust="0"/>
  </p:normalViewPr>
  <p:slideViewPr>
    <p:cSldViewPr>
      <p:cViewPr>
        <p:scale>
          <a:sx n="69" d="100"/>
          <a:sy n="69" d="100"/>
        </p:scale>
        <p:origin x="-90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7637B1F-9D64-487B-AD71-935A13E702B7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37C79A3-5F5B-4009-B0C0-D5E931C37A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772400" cy="1470025"/>
          </a:xfrm>
        </p:spPr>
        <p:txBody>
          <a:bodyPr>
            <a:noAutofit/>
          </a:bodyPr>
          <a:lstStyle/>
          <a:p>
            <a:r>
              <a:rPr lang="en-US" sz="6000" dirty="0" smtClean="0"/>
              <a:t>ANDROID </a:t>
            </a:r>
            <a:br>
              <a:rPr lang="en-US" sz="6000" dirty="0" smtClean="0"/>
            </a:br>
            <a:r>
              <a:rPr lang="en-US" sz="2400" dirty="0" smtClean="0"/>
              <a:t>website-www.coursera.org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4267200"/>
            <a:ext cx="3352800" cy="1752600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NAME:DIVYA  GUPTA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COURSE: BTECH(CSE)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ROLL NO.: 43(1011428)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AN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4187190"/>
            <a:ext cx="5257800" cy="25946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phy-downsized (1)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685800"/>
            <a:ext cx="2857500" cy="23812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67502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81000" y="1828800"/>
            <a:ext cx="4114800" cy="1676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/>
              <a:t>Tool Used : Android Studio</a:t>
            </a:r>
          </a:p>
          <a:p>
            <a:r>
              <a:rPr lang="en-US" sz="2400" dirty="0" smtClean="0"/>
              <a:t>Version : 2.2.3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457200" y="4419600"/>
            <a:ext cx="8382000" cy="1752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 Introducing the IDE</a:t>
            </a:r>
            <a:endParaRPr lang="en-US" sz="7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 descr="giph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685800"/>
            <a:ext cx="4114800" cy="308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8229600" cy="1066800"/>
          </a:xfrm>
        </p:spPr>
        <p:txBody>
          <a:bodyPr/>
          <a:lstStyle/>
          <a:p>
            <a:r>
              <a:rPr lang="en-US" b="1" u="sng" dirty="0" smtClean="0"/>
              <a:t>Start to Create an Android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0"/>
            <a:ext cx="4648200" cy="43251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Step 1: </a:t>
            </a:r>
          </a:p>
          <a:p>
            <a:pPr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click on Start a new android project on it.</a:t>
            </a:r>
          </a:p>
          <a:p>
            <a:pPr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Step 2: </a:t>
            </a:r>
          </a:p>
          <a:p>
            <a:pPr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Name your application.</a:t>
            </a:r>
          </a:p>
          <a:p>
            <a:pPr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then click on next.</a:t>
            </a:r>
          </a:p>
          <a:p>
            <a:pPr>
              <a:buNone/>
            </a:pPr>
            <a:r>
              <a:rPr lang="en-US" b="1" u="sng" dirty="0" smtClean="0"/>
              <a:t>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710354"/>
            <a:ext cx="3698063" cy="2499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343400"/>
            <a:ext cx="4187780" cy="230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609600"/>
            <a:ext cx="5410200" cy="5867400"/>
          </a:xfrm>
        </p:spPr>
        <p:txBody>
          <a:bodyPr/>
          <a:lstStyle/>
          <a:p>
            <a:pPr algn="just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Step 3: </a:t>
            </a:r>
          </a:p>
          <a:p>
            <a:pPr algn="just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select Android O.S version according to SDK and platform.</a:t>
            </a:r>
          </a:p>
          <a:p>
            <a:pPr algn="just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Step 4: </a:t>
            </a:r>
          </a:p>
          <a:p>
            <a:pPr algn="just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select an Activity.</a:t>
            </a:r>
          </a:p>
          <a:p>
            <a:pPr algn="just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algn="just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57200"/>
            <a:ext cx="3673989" cy="2281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962400"/>
            <a:ext cx="3638625" cy="2352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l="24597" t="25000" r="32064" b="40625"/>
          <a:stretch>
            <a:fillRect/>
          </a:stretch>
        </p:blipFill>
        <p:spPr bwMode="auto">
          <a:xfrm>
            <a:off x="0" y="0"/>
            <a:ext cx="9144000" cy="356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7214" t="13179" r="8390"/>
          <a:stretch>
            <a:fillRect/>
          </a:stretch>
        </p:blipFill>
        <p:spPr bwMode="auto">
          <a:xfrm>
            <a:off x="0" y="3103562"/>
            <a:ext cx="4953000" cy="375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16200000" flipH="1">
            <a:off x="6591300" y="2628900"/>
            <a:ext cx="2743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76600" y="5715000"/>
            <a:ext cx="3429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24200" y="2667000"/>
            <a:ext cx="27432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15200" y="4191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Editor Window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81600" y="3962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 Files Window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05600" y="5867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Layout Editor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3276600" cy="5867400"/>
          </a:xfrm>
        </p:spPr>
        <p:txBody>
          <a:bodyPr>
            <a:normAutofit/>
          </a:bodyPr>
          <a:lstStyle/>
          <a:p>
            <a:r>
              <a:rPr lang="en-US" sz="32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Virtual Machine Management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Virtual Machine</a:t>
            </a:r>
            <a:br>
              <a:rPr lang="en-US" sz="2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2. Run your app without physical device</a:t>
            </a:r>
            <a:br>
              <a:rPr lang="en-US" sz="2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3. Test your app..!!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</a:b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35139" t="11458" r="5124" b="31250"/>
          <a:stretch>
            <a:fillRect/>
          </a:stretch>
        </p:blipFill>
        <p:spPr bwMode="auto">
          <a:xfrm>
            <a:off x="3733800" y="1066800"/>
            <a:ext cx="4953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8461" t="23914" r="26890" b="8331"/>
          <a:stretch>
            <a:fillRect/>
          </a:stretch>
        </p:blipFill>
        <p:spPr bwMode="auto">
          <a:xfrm>
            <a:off x="2362200" y="0"/>
            <a:ext cx="4267200" cy="659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85800"/>
            <a:ext cx="7467600" cy="12192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Advantages:</a:t>
            </a:r>
            <a:endParaRPr lang="en-US" sz="5400" dirty="0"/>
          </a:p>
        </p:txBody>
      </p:sp>
      <p:pic>
        <p:nvPicPr>
          <p:cNvPr id="8" name="Content Placeholder 7" descr="giphy-downsized (2)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838200"/>
            <a:ext cx="4572000" cy="5334000"/>
          </a:xfrm>
        </p:spPr>
      </p:pic>
      <p:sp>
        <p:nvSpPr>
          <p:cNvPr id="10" name="Rounded Rectangle 9"/>
          <p:cNvSpPr/>
          <p:nvPr/>
        </p:nvSpPr>
        <p:spPr>
          <a:xfrm>
            <a:off x="228600" y="2286000"/>
            <a:ext cx="4724400" cy="426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Developer : Google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 Billions of users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Android Multitasking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Free download for Android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Android Notification: </a:t>
            </a:r>
          </a:p>
          <a:p>
            <a:r>
              <a:rPr lang="en-US" sz="2800" dirty="0" smtClean="0"/>
              <a:t>  Easy Access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Android widgets</a:t>
            </a:r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8229600" cy="10668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Disadvantages:</a:t>
            </a:r>
            <a:endParaRPr lang="en-US" sz="5400" dirty="0"/>
          </a:p>
        </p:txBody>
      </p:sp>
      <p:pic>
        <p:nvPicPr>
          <p:cNvPr id="4" name="Content Placeholder 3" descr="giphy-downsized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6576" y="1905000"/>
            <a:ext cx="3783567" cy="4682833"/>
          </a:xfrm>
        </p:spPr>
      </p:pic>
      <p:sp>
        <p:nvSpPr>
          <p:cNvPr id="5" name="Rounded Rectangle 4"/>
          <p:cNvSpPr/>
          <p:nvPr/>
        </p:nvSpPr>
        <p:spPr>
          <a:xfrm>
            <a:off x="304800" y="2209800"/>
            <a:ext cx="3886200" cy="3581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Android      advertisements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 Android battery drain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 Virus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533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My Basic App : Calculator</a:t>
            </a:r>
            <a:endParaRPr lang="en-US" sz="3600" dirty="0"/>
          </a:p>
        </p:txBody>
      </p:sp>
      <p:pic>
        <p:nvPicPr>
          <p:cNvPr id="1026" name="Picture 2" descr="C:\Users\Hello\Downloads\IMG-20170502-WA0015.jpg"/>
          <p:cNvPicPr>
            <a:picLocks noChangeAspect="1" noChangeArrowheads="1"/>
          </p:cNvPicPr>
          <p:nvPr/>
        </p:nvPicPr>
        <p:blipFill>
          <a:blip r:embed="rId2"/>
          <a:srcRect l="2593" t="10461" r="1111" b="9143"/>
          <a:stretch>
            <a:fillRect/>
          </a:stretch>
        </p:blipFill>
        <p:spPr bwMode="auto">
          <a:xfrm>
            <a:off x="0" y="2057400"/>
            <a:ext cx="9144000" cy="4572000"/>
          </a:xfrm>
          <a:prstGeom prst="rect">
            <a:avLst/>
          </a:prstGeom>
          <a:noFill/>
        </p:spPr>
      </p:pic>
      <p:pic>
        <p:nvPicPr>
          <p:cNvPr id="5" name="Picture 4" descr="giphy-tumbl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2400"/>
            <a:ext cx="3973518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Hello\Downloads\IMG-20170502-WA0016.jpg"/>
          <p:cNvPicPr>
            <a:picLocks noChangeAspect="1" noChangeArrowheads="1"/>
          </p:cNvPicPr>
          <p:nvPr/>
        </p:nvPicPr>
        <p:blipFill>
          <a:blip r:embed="rId2"/>
          <a:srcRect l="25556" t="10461" r="3333" b="9143"/>
          <a:stretch>
            <a:fillRect/>
          </a:stretch>
        </p:blipFill>
        <p:spPr bwMode="auto">
          <a:xfrm>
            <a:off x="0" y="228600"/>
            <a:ext cx="9067800" cy="662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7543800" cy="29718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400" b="1" dirty="0"/>
              <a:t>The </a:t>
            </a:r>
            <a:r>
              <a:rPr lang="en-US" sz="4400" b="1" dirty="0" smtClean="0"/>
              <a:t>Vanderbilt University </a:t>
            </a:r>
            <a:r>
              <a:rPr lang="en-US" sz="4400" b="1" dirty="0"/>
              <a:t>is </a:t>
            </a:r>
            <a:r>
              <a:rPr lang="en-US" sz="4400" b="1" dirty="0" smtClean="0"/>
              <a:t>located </a:t>
            </a:r>
            <a:r>
              <a:rPr lang="en-US" sz="4400" b="1" dirty="0"/>
              <a:t>in </a:t>
            </a:r>
            <a:r>
              <a:rPr lang="en-US" sz="4400" b="1" dirty="0" smtClean="0"/>
              <a:t>The United States of America.</a:t>
            </a:r>
            <a:endParaRPr lang="en-US" sz="4400" b="1" dirty="0"/>
          </a:p>
        </p:txBody>
      </p:sp>
      <p:sp>
        <p:nvSpPr>
          <p:cNvPr id="2" name="AutoShape 2" descr="Image result for VANDERB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VANDERBIL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VANDERBIL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VANDERBIL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Image result for VANDERBILT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Image result for VANDERBILT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4" name="Picture 16" descr="Image result for VANDERBI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208074"/>
            <a:ext cx="4239491" cy="2413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VANDERBI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45" y="3971399"/>
            <a:ext cx="2819400" cy="2886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12237201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43000"/>
            <a:ext cx="8229600" cy="10668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Java code </a:t>
            </a:r>
            <a:endParaRPr lang="en-US" sz="6000" dirty="0"/>
          </a:p>
        </p:txBody>
      </p:sp>
      <p:pic>
        <p:nvPicPr>
          <p:cNvPr id="4" name="Picture 3" descr="giphy-downsiz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800"/>
            <a:ext cx="7707086" cy="3371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2928" t="9375" r="60281" b="8333"/>
          <a:stretch>
            <a:fillRect/>
          </a:stretch>
        </p:blipFill>
        <p:spPr bwMode="auto">
          <a:xfrm>
            <a:off x="914400" y="0"/>
            <a:ext cx="69342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2343" t="9375" r="59590" b="23958"/>
          <a:stretch>
            <a:fillRect/>
          </a:stretch>
        </p:blipFill>
        <p:spPr bwMode="auto">
          <a:xfrm>
            <a:off x="990600" y="228600"/>
            <a:ext cx="75438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phy-downsized (3)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60420"/>
            <a:ext cx="7772400" cy="3497580"/>
          </a:xfrm>
          <a:prstGeom prst="rect">
            <a:avLst/>
          </a:prstGeom>
        </p:spPr>
      </p:pic>
      <p:pic>
        <p:nvPicPr>
          <p:cNvPr id="4" name="Picture 3" descr="200w_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33400"/>
            <a:ext cx="4419600" cy="2667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56021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838200"/>
            <a:ext cx="8229600" cy="1066800"/>
          </a:xfrm>
        </p:spPr>
        <p:txBody>
          <a:bodyPr/>
          <a:lstStyle/>
          <a:p>
            <a:r>
              <a:rPr lang="en-US" dirty="0" smtClean="0"/>
              <a:t>5 COURSE SPECIALIZATION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JAVA FOR ANDROID[4 weeks]</a:t>
            </a:r>
          </a:p>
          <a:p>
            <a:pPr algn="just"/>
            <a:r>
              <a:rPr lang="en-US" dirty="0" smtClean="0"/>
              <a:t>ANDROID APP COMPONENTS</a:t>
            </a:r>
            <a:r>
              <a:rPr lang="en-US" dirty="0"/>
              <a:t> - Services, Local IPC, and Content </a:t>
            </a:r>
            <a:r>
              <a:rPr lang="en-US" dirty="0" smtClean="0"/>
              <a:t>Providers[4 weeks]</a:t>
            </a:r>
            <a:endParaRPr lang="en-US" dirty="0"/>
          </a:p>
          <a:p>
            <a:pPr algn="just"/>
            <a:r>
              <a:rPr lang="en-US" dirty="0"/>
              <a:t>ANDROID APP COMPONENTS - </a:t>
            </a:r>
            <a:r>
              <a:rPr lang="en-US" dirty="0" smtClean="0"/>
              <a:t>Intent, Activities </a:t>
            </a:r>
            <a:r>
              <a:rPr lang="en-US" dirty="0"/>
              <a:t>and </a:t>
            </a:r>
            <a:r>
              <a:rPr lang="en-US" dirty="0" smtClean="0"/>
              <a:t>Broadcast Receivers[4 weeks]</a:t>
            </a:r>
          </a:p>
          <a:p>
            <a:pPr algn="just"/>
            <a:r>
              <a:rPr lang="en-US" dirty="0"/>
              <a:t>Engineering Maintainable Android </a:t>
            </a:r>
            <a:r>
              <a:rPr lang="en-US" dirty="0" smtClean="0"/>
              <a:t>Apps[4 weeks]</a:t>
            </a:r>
          </a:p>
          <a:p>
            <a:pPr algn="just"/>
            <a:r>
              <a:rPr lang="en-US" dirty="0" smtClean="0"/>
              <a:t>"</a:t>
            </a:r>
            <a:r>
              <a:rPr lang="en-US" dirty="0"/>
              <a:t>Android App </a:t>
            </a:r>
            <a:r>
              <a:rPr lang="en-US" dirty="0" smtClean="0"/>
              <a:t>Development“[4 weeks]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AutoShape 2" descr="Image result for VANDERBI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4872714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831336"/>
          </a:xfrm>
        </p:spPr>
        <p:txBody>
          <a:bodyPr/>
          <a:lstStyle/>
          <a:p>
            <a:r>
              <a:rPr lang="en-US" dirty="0" smtClean="0"/>
              <a:t>JAVA already learnt.</a:t>
            </a:r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eliability on smartphones &amp; devices.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ext step to take information further and learn further. </a:t>
            </a:r>
            <a:endParaRPr lang="en-US" dirty="0"/>
          </a:p>
        </p:txBody>
      </p:sp>
      <p:pic>
        <p:nvPicPr>
          <p:cNvPr id="2050" name="Picture 2" descr="Image result for ANDROID &amp;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533400"/>
            <a:ext cx="4857750" cy="2400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0037541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1066800"/>
          </a:xfrm>
        </p:spPr>
        <p:txBody>
          <a:bodyPr/>
          <a:lstStyle/>
          <a:p>
            <a:r>
              <a:rPr lang="en-US" dirty="0" smtClean="0"/>
              <a:t>SCREENSHOT: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216232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09475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33600"/>
            <a:ext cx="6629400" cy="4572000"/>
          </a:xfrm>
        </p:spPr>
        <p:txBody>
          <a:bodyPr>
            <a:normAutofit/>
          </a:bodyPr>
          <a:lstStyle/>
          <a:p>
            <a:r>
              <a:rPr lang="en-US" dirty="0"/>
              <a:t>O</a:t>
            </a:r>
            <a:r>
              <a:rPr lang="en-US" dirty="0" smtClean="0"/>
              <a:t>perating system,</a:t>
            </a:r>
            <a:r>
              <a:rPr lang="en-US" dirty="0"/>
              <a:t> developed by </a:t>
            </a:r>
            <a:r>
              <a:rPr lang="en-US" dirty="0" smtClean="0"/>
              <a:t>Google.</a:t>
            </a:r>
          </a:p>
          <a:p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dirty="0"/>
              <a:t>on the Linux kernel </a:t>
            </a: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rimarily </a:t>
            </a:r>
            <a:r>
              <a:rPr lang="en-US" dirty="0"/>
              <a:t>for </a:t>
            </a:r>
            <a:r>
              <a:rPr lang="en-US" dirty="0" smtClean="0"/>
              <a:t>smartphones</a:t>
            </a:r>
            <a:r>
              <a:rPr lang="en-US" dirty="0"/>
              <a:t> and tablets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Android TV</a:t>
            </a:r>
            <a:r>
              <a:rPr lang="en-US" b="1" dirty="0"/>
              <a:t> </a:t>
            </a:r>
            <a:r>
              <a:rPr lang="en-US" dirty="0" smtClean="0"/>
              <a:t>for televisions . </a:t>
            </a:r>
          </a:p>
          <a:p>
            <a:r>
              <a:rPr lang="en-US" b="1" dirty="0" smtClean="0"/>
              <a:t>Android </a:t>
            </a:r>
            <a:r>
              <a:rPr lang="en-US" b="1" dirty="0"/>
              <a:t>Auto</a:t>
            </a:r>
            <a:r>
              <a:rPr lang="en-US" dirty="0"/>
              <a:t> for </a:t>
            </a:r>
            <a:r>
              <a:rPr lang="en-US" dirty="0" smtClean="0"/>
              <a:t>cars.</a:t>
            </a:r>
          </a:p>
          <a:p>
            <a:r>
              <a:rPr lang="en-US" b="1" dirty="0" smtClean="0"/>
              <a:t>Android </a:t>
            </a:r>
            <a:r>
              <a:rPr lang="en-US" b="1" dirty="0"/>
              <a:t>Wear</a:t>
            </a:r>
            <a:r>
              <a:rPr lang="en-US" dirty="0"/>
              <a:t> for wrist </a:t>
            </a:r>
            <a:r>
              <a:rPr lang="en-US" dirty="0" smtClean="0"/>
              <a:t>watches</a:t>
            </a:r>
            <a:r>
              <a:rPr lang="en-US" dirty="0"/>
              <a:t>.</a:t>
            </a:r>
          </a:p>
        </p:txBody>
      </p:sp>
      <p:sp>
        <p:nvSpPr>
          <p:cNvPr id="4" name="AutoShape 2" descr="Image result for ANDRO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ANDROI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ANDROI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ANDROI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ANDR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378527"/>
            <a:ext cx="2724150" cy="46767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85216"/>
      </p:ext>
    </p:extLst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l="14641" t="29167" r="47291" b="17708"/>
          <a:stretch>
            <a:fillRect/>
          </a:stretch>
        </p:blipFill>
        <p:spPr bwMode="auto">
          <a:xfrm>
            <a:off x="4419600" y="685800"/>
            <a:ext cx="47244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Image result for android versions list with nam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277" y="4038600"/>
            <a:ext cx="4102924" cy="25908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8600" y="838200"/>
            <a:ext cx="3810000" cy="2819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HISTORY :  ANDROID VERSIONS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Layered Architecture : Android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overview of android layered architectu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219200"/>
            <a:ext cx="8839200" cy="5410200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8229600" cy="10668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Components:</a:t>
            </a:r>
            <a:endParaRPr lang="en-US" sz="5400" dirty="0"/>
          </a:p>
        </p:txBody>
      </p:sp>
      <p:pic>
        <p:nvPicPr>
          <p:cNvPr id="4" name="Content Placeholder 3" descr="giphy-downsized (4)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0" y="1066800"/>
            <a:ext cx="3038443" cy="5409691"/>
          </a:xfrm>
        </p:spPr>
      </p:pic>
      <p:pic>
        <p:nvPicPr>
          <p:cNvPr id="1026" name="Picture 2" descr="Image result for android app compon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43" y="2180110"/>
            <a:ext cx="4981157" cy="43730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574</TotalTime>
  <Words>183</Words>
  <Application>Microsoft Office PowerPoint</Application>
  <PresentationFormat>On-screen Show (4:3)</PresentationFormat>
  <Paragraphs>66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Urban</vt:lpstr>
      <vt:lpstr>ANDROID  website-www.coursera.org</vt:lpstr>
      <vt:lpstr>Slide 2</vt:lpstr>
      <vt:lpstr>5 COURSE SPECIALIZATION</vt:lpstr>
      <vt:lpstr>OBJECTIVE</vt:lpstr>
      <vt:lpstr>SCREENSHOT:</vt:lpstr>
      <vt:lpstr>INTRODUCTION</vt:lpstr>
      <vt:lpstr>Slide 7</vt:lpstr>
      <vt:lpstr>Layered Architecture : Android Kernel</vt:lpstr>
      <vt:lpstr>Components:</vt:lpstr>
      <vt:lpstr>Slide 10</vt:lpstr>
      <vt:lpstr>Start to Create an Android App</vt:lpstr>
      <vt:lpstr>Slide 12</vt:lpstr>
      <vt:lpstr>Slide 13</vt:lpstr>
      <vt:lpstr>Virtual Machine Management  1. Virtual Machine 2. Run your app without physical device 3. Test your app..!! </vt:lpstr>
      <vt:lpstr>Slide 15</vt:lpstr>
      <vt:lpstr>Advantages:</vt:lpstr>
      <vt:lpstr>Disadvantages:</vt:lpstr>
      <vt:lpstr>My Basic App : Calculator</vt:lpstr>
      <vt:lpstr>Slide 19</vt:lpstr>
      <vt:lpstr>Java code 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 DEVELOPMENT</dc:title>
  <dc:creator>Hello</dc:creator>
  <cp:lastModifiedBy>Hello</cp:lastModifiedBy>
  <cp:revision>71</cp:revision>
  <dcterms:created xsi:type="dcterms:W3CDTF">2017-02-28T17:30:06Z</dcterms:created>
  <dcterms:modified xsi:type="dcterms:W3CDTF">2017-05-05T16:04:12Z</dcterms:modified>
</cp:coreProperties>
</file>